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93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3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3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12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49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1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95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8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1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21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842FD-BF87-4DDC-B109-0837A1ABAFD1}" type="datetimeFigureOut">
              <a:rPr lang="fr-FR" smtClean="0"/>
              <a:t>17/11/2020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FFB0A-06AB-45CB-B0B9-CC2B9EE1D1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45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721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  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12253"/>
            <a:ext cx="16441398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br>
              <a:rPr kumimoji="0" lang="fr-FR" sz="38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orbel" panose="020B0503020204020204" pitchFamily="34" charset="0"/>
              </a:rPr>
              <a:t>Enseigner la compréhension. </a:t>
            </a:r>
            <a:r>
              <a:rPr kumimoji="0" lang="fr-FR" sz="3200" b="0" i="1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orbel" panose="020B0503020204020204" pitchFamily="34" charset="0"/>
              </a:rPr>
              <a:t>Les références</a:t>
            </a:r>
            <a:endParaRPr kumimoji="0" 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lh6.googleusercontent.com/HwYvDnwCMLx0vRRQS9vbVvKnHqIj-B7hlxW3CHlfBTzlDfFSGpXQhEDr4y1w84wEIGHfRGTsRxk8ZXmucDtmRViRdoJQ82tkAgZ7hrXntPJvmd6LoHHe-107jEovvBnYm7E5eD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41642"/>
            <a:ext cx="11830099" cy="653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344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Thème Office</vt:lpstr>
      <vt:lpstr>Présentation PowerPoint</vt:lpstr>
    </vt:vector>
  </TitlesOfParts>
  <Company>RECTORAT DE STRASBOURG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Celine Crouzet</dc:creator>
  <cp:lastModifiedBy>Celine Crouzet</cp:lastModifiedBy>
  <cp:revision>2</cp:revision>
  <dcterms:created xsi:type="dcterms:W3CDTF">2020-10-29T11:19:29Z</dcterms:created>
  <dcterms:modified xsi:type="dcterms:W3CDTF">2020-11-17T13:53:58Z</dcterms:modified>
</cp:coreProperties>
</file>